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57" r:id="rId2"/>
    <p:sldId id="258" r:id="rId3"/>
    <p:sldId id="259" r:id="rId4"/>
    <p:sldId id="260" r:id="rId5"/>
    <p:sldId id="261" r:id="rId6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336">
          <p15:clr>
            <a:srgbClr val="A4A3A4"/>
          </p15:clr>
        </p15:guide>
        <p15:guide id="5" orient="horz" pos="1920">
          <p15:clr>
            <a:srgbClr val="A4A3A4"/>
          </p15:clr>
        </p15:guide>
        <p15:guide id="6" orient="horz" pos="3984">
          <p15:clr>
            <a:srgbClr val="A4A3A4"/>
          </p15:clr>
        </p15:guide>
        <p15:guide id="7" orient="horz" pos="1152">
          <p15:clr>
            <a:srgbClr val="A4A3A4"/>
          </p15:clr>
        </p15:guide>
        <p15:guide id="8" pos="3839">
          <p15:clr>
            <a:srgbClr val="A4A3A4"/>
          </p15:clr>
        </p15:guide>
        <p15:guide id="9" pos="671">
          <p15:clr>
            <a:srgbClr val="A4A3A4"/>
          </p15:clr>
        </p15:guide>
        <p15:guide id="10" pos="7007">
          <p15:clr>
            <a:srgbClr val="A4A3A4"/>
          </p15:clr>
        </p15:guide>
        <p15:guide id="11" pos="6143">
          <p15:clr>
            <a:srgbClr val="A4A3A4"/>
          </p15:clr>
        </p15:guide>
        <p15:guide id="12" pos="3263">
          <p15:clr>
            <a:srgbClr val="A4A3A4"/>
          </p15:clr>
        </p15:guide>
        <p15:guide id="13" pos="7391">
          <p15:clr>
            <a:srgbClr val="A4A3A4"/>
          </p15:clr>
        </p15:guide>
        <p15:guide id="14" pos="36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06D267-E02D-4744-ABE3-7CCB6C394CE1}" v="11" dt="2022-01-12T18:07:00.2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86470" autoAdjust="0"/>
  </p:normalViewPr>
  <p:slideViewPr>
    <p:cSldViewPr showGuides="1">
      <p:cViewPr>
        <p:scale>
          <a:sx n="400" d="100"/>
          <a:sy n="400" d="100"/>
        </p:scale>
        <p:origin x="-2322" y="-4644"/>
      </p:cViewPr>
      <p:guideLst>
        <p:guide orient="horz" pos="2160"/>
        <p:guide orient="horz" pos="1008"/>
        <p:guide orient="horz" pos="3792"/>
        <p:guide orient="horz" pos="336"/>
        <p:guide orient="horz" pos="1920"/>
        <p:guide orient="horz" pos="3984"/>
        <p:guide orient="horz" pos="1152"/>
        <p:guide pos="3839"/>
        <p:guide pos="671"/>
        <p:guide pos="7007"/>
        <p:guide pos="6143"/>
        <p:guide pos="3263"/>
        <p:guide pos="7391"/>
        <p:guide pos="36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168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indy Wah" userId="92074bdc7808f63f" providerId="LiveId" clId="{4C06D267-E02D-4744-ABE3-7CCB6C394CE1}"/>
    <pc:docChg chg="modSld">
      <pc:chgData name="Cindy Wah" userId="92074bdc7808f63f" providerId="LiveId" clId="{4C06D267-E02D-4744-ABE3-7CCB6C394CE1}" dt="2022-01-12T18:52:58.541" v="121" actId="1076"/>
      <pc:docMkLst>
        <pc:docMk/>
      </pc:docMkLst>
      <pc:sldChg chg="modSp mod">
        <pc:chgData name="Cindy Wah" userId="92074bdc7808f63f" providerId="LiveId" clId="{4C06D267-E02D-4744-ABE3-7CCB6C394CE1}" dt="2022-01-12T17:53:03.107" v="2" actId="14100"/>
        <pc:sldMkLst>
          <pc:docMk/>
          <pc:sldMk cId="3658128150" sldId="257"/>
        </pc:sldMkLst>
        <pc:spChg chg="mod">
          <ac:chgData name="Cindy Wah" userId="92074bdc7808f63f" providerId="LiveId" clId="{4C06D267-E02D-4744-ABE3-7CCB6C394CE1}" dt="2022-01-12T17:53:03.107" v="2" actId="14100"/>
          <ac:spMkLst>
            <pc:docMk/>
            <pc:sldMk cId="3658128150" sldId="257"/>
            <ac:spMk id="4" creationId="{00000000-0000-0000-0000-000000000000}"/>
          </ac:spMkLst>
        </pc:spChg>
      </pc:sldChg>
      <pc:sldChg chg="addSp modSp mod">
        <pc:chgData name="Cindy Wah" userId="92074bdc7808f63f" providerId="LiveId" clId="{4C06D267-E02D-4744-ABE3-7CCB6C394CE1}" dt="2022-01-12T18:04:19.063" v="97" actId="14100"/>
        <pc:sldMkLst>
          <pc:docMk/>
          <pc:sldMk cId="1637310646" sldId="258"/>
        </pc:sldMkLst>
        <pc:spChg chg="mod">
          <ac:chgData name="Cindy Wah" userId="92074bdc7808f63f" providerId="LiveId" clId="{4C06D267-E02D-4744-ABE3-7CCB6C394CE1}" dt="2022-01-12T17:56:38.131" v="35" actId="14100"/>
          <ac:spMkLst>
            <pc:docMk/>
            <pc:sldMk cId="1637310646" sldId="258"/>
            <ac:spMk id="4" creationId="{37038946-B438-4BB6-BEAB-E5C32BCE9D97}"/>
          </ac:spMkLst>
        </pc:spChg>
        <pc:spChg chg="mod">
          <ac:chgData name="Cindy Wah" userId="92074bdc7808f63f" providerId="LiveId" clId="{4C06D267-E02D-4744-ABE3-7CCB6C394CE1}" dt="2022-01-12T18:04:19.063" v="97" actId="14100"/>
          <ac:spMkLst>
            <pc:docMk/>
            <pc:sldMk cId="1637310646" sldId="258"/>
            <ac:spMk id="9" creationId="{401065F3-BEC9-4807-9AD9-E1A18998CFC4}"/>
          </ac:spMkLst>
        </pc:spChg>
        <pc:spChg chg="add mod">
          <ac:chgData name="Cindy Wah" userId="92074bdc7808f63f" providerId="LiveId" clId="{4C06D267-E02D-4744-ABE3-7CCB6C394CE1}" dt="2022-01-12T17:56:57.284" v="38" actId="14100"/>
          <ac:spMkLst>
            <pc:docMk/>
            <pc:sldMk cId="1637310646" sldId="258"/>
            <ac:spMk id="10" creationId="{A3ABAF5A-79BA-46D7-990D-53421503CA8C}"/>
          </ac:spMkLst>
        </pc:spChg>
        <pc:picChg chg="mod">
          <ac:chgData name="Cindy Wah" userId="92074bdc7808f63f" providerId="LiveId" clId="{4C06D267-E02D-4744-ABE3-7CCB6C394CE1}" dt="2022-01-12T17:56:33.356" v="33" actId="1076"/>
          <ac:picMkLst>
            <pc:docMk/>
            <pc:sldMk cId="1637310646" sldId="258"/>
            <ac:picMk id="6" creationId="{726EE993-7D00-4E95-9816-4AEE2BC06A21}"/>
          </ac:picMkLst>
        </pc:picChg>
        <pc:picChg chg="mod">
          <ac:chgData name="Cindy Wah" userId="92074bdc7808f63f" providerId="LiveId" clId="{4C06D267-E02D-4744-ABE3-7CCB6C394CE1}" dt="2022-01-12T17:53:52.332" v="6" actId="14100"/>
          <ac:picMkLst>
            <pc:docMk/>
            <pc:sldMk cId="1637310646" sldId="258"/>
            <ac:picMk id="1026" creationId="{49796C27-7222-4FE5-B26E-5BE027C7665B}"/>
          </ac:picMkLst>
        </pc:picChg>
      </pc:sldChg>
      <pc:sldChg chg="modSp mod">
        <pc:chgData name="Cindy Wah" userId="92074bdc7808f63f" providerId="LiveId" clId="{4C06D267-E02D-4744-ABE3-7CCB6C394CE1}" dt="2022-01-12T18:04:55.197" v="101" actId="14100"/>
        <pc:sldMkLst>
          <pc:docMk/>
          <pc:sldMk cId="2707021385" sldId="259"/>
        </pc:sldMkLst>
        <pc:spChg chg="mod">
          <ac:chgData name="Cindy Wah" userId="92074bdc7808f63f" providerId="LiveId" clId="{4C06D267-E02D-4744-ABE3-7CCB6C394CE1}" dt="2022-01-12T18:04:37.808" v="99" actId="14100"/>
          <ac:spMkLst>
            <pc:docMk/>
            <pc:sldMk cId="2707021385" sldId="259"/>
            <ac:spMk id="4" creationId="{37038946-B438-4BB6-BEAB-E5C32BCE9D97}"/>
          </ac:spMkLst>
        </pc:spChg>
        <pc:spChg chg="mod">
          <ac:chgData name="Cindy Wah" userId="92074bdc7808f63f" providerId="LiveId" clId="{4C06D267-E02D-4744-ABE3-7CCB6C394CE1}" dt="2022-01-12T17:54:24.436" v="11" actId="1076"/>
          <ac:spMkLst>
            <pc:docMk/>
            <pc:sldMk cId="2707021385" sldId="259"/>
            <ac:spMk id="5" creationId="{FF55DFB1-37B0-4999-AA5B-88F8034A1200}"/>
          </ac:spMkLst>
        </pc:spChg>
        <pc:spChg chg="mod">
          <ac:chgData name="Cindy Wah" userId="92074bdc7808f63f" providerId="LiveId" clId="{4C06D267-E02D-4744-ABE3-7CCB6C394CE1}" dt="2022-01-12T18:04:55.197" v="101" actId="14100"/>
          <ac:spMkLst>
            <pc:docMk/>
            <pc:sldMk cId="2707021385" sldId="259"/>
            <ac:spMk id="11" creationId="{27128A15-555C-4832-8FDE-6B6744634460}"/>
          </ac:spMkLst>
        </pc:spChg>
        <pc:picChg chg="mod">
          <ac:chgData name="Cindy Wah" userId="92074bdc7808f63f" providerId="LiveId" clId="{4C06D267-E02D-4744-ABE3-7CCB6C394CE1}" dt="2022-01-12T17:54:24.436" v="11" actId="1076"/>
          <ac:picMkLst>
            <pc:docMk/>
            <pc:sldMk cId="2707021385" sldId="259"/>
            <ac:picMk id="2050" creationId="{F3BF46C4-6C35-4303-94AB-A45258103122}"/>
          </ac:picMkLst>
        </pc:picChg>
        <pc:picChg chg="mod">
          <ac:chgData name="Cindy Wah" userId="92074bdc7808f63f" providerId="LiveId" clId="{4C06D267-E02D-4744-ABE3-7CCB6C394CE1}" dt="2022-01-12T17:58:51.171" v="72" actId="1076"/>
          <ac:picMkLst>
            <pc:docMk/>
            <pc:sldMk cId="2707021385" sldId="259"/>
            <ac:picMk id="2052" creationId="{4BF081B1-5C78-4A94-A99C-07DE414E8D44}"/>
          </ac:picMkLst>
        </pc:picChg>
      </pc:sldChg>
      <pc:sldChg chg="addSp modSp mod">
        <pc:chgData name="Cindy Wah" userId="92074bdc7808f63f" providerId="LiveId" clId="{4C06D267-E02D-4744-ABE3-7CCB6C394CE1}" dt="2022-01-12T18:05:11.831" v="102" actId="113"/>
        <pc:sldMkLst>
          <pc:docMk/>
          <pc:sldMk cId="1913746866" sldId="260"/>
        </pc:sldMkLst>
        <pc:spChg chg="mod">
          <ac:chgData name="Cindy Wah" userId="92074bdc7808f63f" providerId="LiveId" clId="{4C06D267-E02D-4744-ABE3-7CCB6C394CE1}" dt="2022-01-12T18:02:56.946" v="94" actId="14100"/>
          <ac:spMkLst>
            <pc:docMk/>
            <pc:sldMk cId="1913746866" sldId="260"/>
            <ac:spMk id="4" creationId="{37038946-B438-4BB6-BEAB-E5C32BCE9D97}"/>
          </ac:spMkLst>
        </pc:spChg>
        <pc:spChg chg="mod">
          <ac:chgData name="Cindy Wah" userId="92074bdc7808f63f" providerId="LiveId" clId="{4C06D267-E02D-4744-ABE3-7CCB6C394CE1}" dt="2022-01-12T18:00:50.631" v="81" actId="113"/>
          <ac:spMkLst>
            <pc:docMk/>
            <pc:sldMk cId="1913746866" sldId="260"/>
            <ac:spMk id="10" creationId="{FD494A8B-EEC6-4344-BF08-1E10080A170B}"/>
          </ac:spMkLst>
        </pc:spChg>
        <pc:spChg chg="mod">
          <ac:chgData name="Cindy Wah" userId="92074bdc7808f63f" providerId="LiveId" clId="{4C06D267-E02D-4744-ABE3-7CCB6C394CE1}" dt="2022-01-12T18:05:11.831" v="102" actId="113"/>
          <ac:spMkLst>
            <pc:docMk/>
            <pc:sldMk cId="1913746866" sldId="260"/>
            <ac:spMk id="11" creationId="{27128A15-555C-4832-8FDE-6B6744634460}"/>
          </ac:spMkLst>
        </pc:spChg>
        <pc:spChg chg="add mod">
          <ac:chgData name="Cindy Wah" userId="92074bdc7808f63f" providerId="LiveId" clId="{4C06D267-E02D-4744-ABE3-7CCB6C394CE1}" dt="2022-01-12T18:01:11.942" v="84" actId="14100"/>
          <ac:spMkLst>
            <pc:docMk/>
            <pc:sldMk cId="1913746866" sldId="260"/>
            <ac:spMk id="13" creationId="{280A809E-C1E2-4737-98F2-7AAF4BC9C094}"/>
          </ac:spMkLst>
        </pc:spChg>
      </pc:sldChg>
      <pc:sldChg chg="addSp modSp mod">
        <pc:chgData name="Cindy Wah" userId="92074bdc7808f63f" providerId="LiveId" clId="{4C06D267-E02D-4744-ABE3-7CCB6C394CE1}" dt="2022-01-12T18:52:58.541" v="121" actId="1076"/>
        <pc:sldMkLst>
          <pc:docMk/>
          <pc:sldMk cId="1585569676" sldId="261"/>
        </pc:sldMkLst>
        <pc:spChg chg="mod">
          <ac:chgData name="Cindy Wah" userId="92074bdc7808f63f" providerId="LiveId" clId="{4C06D267-E02D-4744-ABE3-7CCB6C394CE1}" dt="2022-01-12T18:07:00.212" v="112" actId="14100"/>
          <ac:spMkLst>
            <pc:docMk/>
            <pc:sldMk cId="1585569676" sldId="261"/>
            <ac:spMk id="5" creationId="{FF55DFB1-37B0-4999-AA5B-88F8034A1200}"/>
          </ac:spMkLst>
        </pc:spChg>
        <pc:spChg chg="mod">
          <ac:chgData name="Cindy Wah" userId="92074bdc7808f63f" providerId="LiveId" clId="{4C06D267-E02D-4744-ABE3-7CCB6C394CE1}" dt="2022-01-12T18:52:58.541" v="121" actId="1076"/>
          <ac:spMkLst>
            <pc:docMk/>
            <pc:sldMk cId="1585569676" sldId="261"/>
            <ac:spMk id="6" creationId="{54CD2B8B-A4E3-4827-AB7C-91387B604239}"/>
          </ac:spMkLst>
        </pc:spChg>
        <pc:spChg chg="mod ord">
          <ac:chgData name="Cindy Wah" userId="92074bdc7808f63f" providerId="LiveId" clId="{4C06D267-E02D-4744-ABE3-7CCB6C394CE1}" dt="2022-01-12T18:07:36.373" v="117" actId="113"/>
          <ac:spMkLst>
            <pc:docMk/>
            <pc:sldMk cId="1585569676" sldId="261"/>
            <ac:spMk id="10" creationId="{FD494A8B-EEC6-4344-BF08-1E10080A170B}"/>
          </ac:spMkLst>
        </pc:spChg>
        <pc:spChg chg="mod">
          <ac:chgData name="Cindy Wah" userId="92074bdc7808f63f" providerId="LiveId" clId="{4C06D267-E02D-4744-ABE3-7CCB6C394CE1}" dt="2022-01-12T18:07:26.609" v="116" actId="14100"/>
          <ac:spMkLst>
            <pc:docMk/>
            <pc:sldMk cId="1585569676" sldId="261"/>
            <ac:spMk id="11" creationId="{27128A15-555C-4832-8FDE-6B6744634460}"/>
          </ac:spMkLst>
        </pc:spChg>
        <pc:spChg chg="mod">
          <ac:chgData name="Cindy Wah" userId="92074bdc7808f63f" providerId="LiveId" clId="{4C06D267-E02D-4744-ABE3-7CCB6C394CE1}" dt="2022-01-12T18:06:33.917" v="108" actId="14100"/>
          <ac:spMkLst>
            <pc:docMk/>
            <pc:sldMk cId="1585569676" sldId="261"/>
            <ac:spMk id="13" creationId="{9B107F2F-1909-43BC-AE57-3F4410BBB3E4}"/>
          </ac:spMkLst>
        </pc:spChg>
        <pc:grpChg chg="add mod">
          <ac:chgData name="Cindy Wah" userId="92074bdc7808f63f" providerId="LiveId" clId="{4C06D267-E02D-4744-ABE3-7CCB6C394CE1}" dt="2022-01-12T18:06:33.917" v="108" actId="14100"/>
          <ac:grpSpMkLst>
            <pc:docMk/>
            <pc:sldMk cId="1585569676" sldId="261"/>
            <ac:grpSpMk id="7" creationId="{E05453A1-01CA-408A-9FF5-724D4B943601}"/>
          </ac:grpSpMkLst>
        </pc:grpChg>
        <pc:grpChg chg="add mod">
          <ac:chgData name="Cindy Wah" userId="92074bdc7808f63f" providerId="LiveId" clId="{4C06D267-E02D-4744-ABE3-7CCB6C394CE1}" dt="2022-01-12T18:07:00.212" v="112" actId="14100"/>
          <ac:grpSpMkLst>
            <pc:docMk/>
            <pc:sldMk cId="1585569676" sldId="261"/>
            <ac:grpSpMk id="8" creationId="{472ABE22-D517-482B-9A6A-89DA8C2B2222}"/>
          </ac:grpSpMkLst>
        </pc:grpChg>
        <pc:picChg chg="mod">
          <ac:chgData name="Cindy Wah" userId="92074bdc7808f63f" providerId="LiveId" clId="{4C06D267-E02D-4744-ABE3-7CCB6C394CE1}" dt="2022-01-12T18:07:00.212" v="112" actId="14100"/>
          <ac:picMkLst>
            <pc:docMk/>
            <pc:sldMk cId="1585569676" sldId="261"/>
            <ac:picMk id="4098" creationId="{F72FF54A-681F-4222-A445-42B941A9FD03}"/>
          </ac:picMkLst>
        </pc:picChg>
        <pc:picChg chg="mod">
          <ac:chgData name="Cindy Wah" userId="92074bdc7808f63f" providerId="LiveId" clId="{4C06D267-E02D-4744-ABE3-7CCB6C394CE1}" dt="2022-01-12T18:06:33.917" v="108" actId="14100"/>
          <ac:picMkLst>
            <pc:docMk/>
            <pc:sldMk cId="1585569676" sldId="261"/>
            <ac:picMk id="4100" creationId="{7BE613C3-79E2-47E0-BF8C-1EBD69EBD36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E221E-83ED-4F6C-BA5F-3F9E6FDB6953}" type="datetimeFigureOut">
              <a:rPr lang="en-US"/>
              <a:t>1/12/2022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CBEF8-5CDE-472B-839B-B8BB0C88100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53E5F-CE67-483C-A264-F17AC70E9CA2}" type="datetimeFigureOut">
              <a:rPr lang="en-US"/>
              <a:t>1/12/2022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98AFB-CB0D-4DFE-87B9-B4B0D0DE73C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014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5213" y="6432551"/>
            <a:ext cx="5653087" cy="273049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2612" y="6432551"/>
            <a:ext cx="1371600" cy="273049"/>
          </a:xfrm>
        </p:spPr>
        <p:txBody>
          <a:bodyPr/>
          <a:lstStyle/>
          <a:p>
            <a:fld id="{3E0FA9E5-6744-4841-888F-9E7CC0C2B7EC}" type="datetimeFigureOut">
              <a:rPr lang="en-US" smtClean="0"/>
              <a:t>1/12/2022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2812" y="6432551"/>
            <a:ext cx="1219201" cy="273049"/>
          </a:xfrm>
        </p:spPr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3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1/12/2022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47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1/12/2022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43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1/12/2022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anchor="b">
            <a:normAutofit/>
          </a:bodyPr>
          <a:lstStyle>
            <a:lvl1pPr algn="l">
              <a:defRPr sz="5400" b="1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1/12/2022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3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1/12/2022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50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1" y="533400"/>
            <a:ext cx="8686802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1/12/2022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54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1/12/2022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0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1/12/2022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26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1/12/2022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8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285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E0FA9E5-6744-4841-888F-9E7CC0C2B7EC}" type="datetimeFigureOut">
              <a:rPr lang="en-US" smtClean="0"/>
              <a:pPr/>
              <a:t>1/12/2022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670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jsrtaxservice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7467598" cy="2514601"/>
          </a:xfrm>
        </p:spPr>
        <p:txBody>
          <a:bodyPr/>
          <a:lstStyle/>
          <a:p>
            <a:r>
              <a:rPr lang="en-US" dirty="0"/>
              <a:t>How to Book Services </a:t>
            </a:r>
            <a:br>
              <a:rPr lang="en-US" dirty="0"/>
            </a:br>
            <a:r>
              <a:rPr lang="en-US" dirty="0"/>
              <a:t>on JSR Tax Services website</a:t>
            </a:r>
          </a:p>
        </p:txBody>
      </p: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1732202B-81F1-49AE-AC8D-46A4FDD827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613" y="3505201"/>
            <a:ext cx="2971799" cy="122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2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Log 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 to </a:t>
            </a:r>
            <a:r>
              <a:rPr lang="en-US" dirty="0">
                <a:hlinkClick r:id="rId2"/>
              </a:rPr>
              <a:t>www.JSRTaxServices.com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6EE993-7D00-4E95-9816-4AEE2BC06A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212" y="2323536"/>
            <a:ext cx="6149294" cy="2679739"/>
          </a:xfrm>
          <a:prstGeom prst="rect">
            <a:avLst/>
          </a:prstGeom>
        </p:spPr>
      </p:pic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37038946-B438-4BB6-BEAB-E5C32BCE9D97}"/>
              </a:ext>
            </a:extLst>
          </p:cNvPr>
          <p:cNvSpPr/>
          <p:nvPr/>
        </p:nvSpPr>
        <p:spPr>
          <a:xfrm>
            <a:off x="7085012" y="2315160"/>
            <a:ext cx="3352800" cy="598964"/>
          </a:xfrm>
          <a:prstGeom prst="wedgeRectCallout">
            <a:avLst>
              <a:gd name="adj1" fmla="val -73949"/>
              <a:gd name="adj2" fmla="val 1780"/>
            </a:avLst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Click on </a:t>
            </a:r>
            <a:r>
              <a:rPr lang="en-US" sz="1200" b="1" dirty="0"/>
              <a:t>Log in</a:t>
            </a:r>
            <a:endParaRPr lang="en-US" sz="1200" dirty="0"/>
          </a:p>
        </p:txBody>
      </p:sp>
      <p:pic>
        <p:nvPicPr>
          <p:cNvPr id="1026" name="Picture 2" descr="Sign Up &#10;Already a member? &#10;Sign up with Facebook &#10;Sign up with Google &#10;Sign up with email ">
            <a:extLst>
              <a:ext uri="{FF2B5EF4-FFF2-40B4-BE49-F238E27FC236}">
                <a16:creationId xmlns:a16="http://schemas.microsoft.com/office/drawing/2014/main" id="{49796C27-7222-4FE5-B26E-5BE027C76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212" y="3999448"/>
            <a:ext cx="2819400" cy="267974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401065F3-BEC9-4807-9AD9-E1A18998CFC4}"/>
              </a:ext>
            </a:extLst>
          </p:cNvPr>
          <p:cNvSpPr/>
          <p:nvPr/>
        </p:nvSpPr>
        <p:spPr>
          <a:xfrm>
            <a:off x="3960812" y="5777994"/>
            <a:ext cx="2438401" cy="546606"/>
          </a:xfrm>
          <a:prstGeom prst="wedgeRectCallout">
            <a:avLst>
              <a:gd name="adj1" fmla="val 85323"/>
              <a:gd name="adj2" fmla="val -182900"/>
            </a:avLst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Select your sign up choice</a:t>
            </a:r>
          </a:p>
          <a:p>
            <a:pPr algn="ctr"/>
            <a:r>
              <a:rPr lang="en-US" sz="1200" dirty="0"/>
              <a:t>or Log in if already a member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ABAF5A-79BA-46D7-990D-53421503CA8C}"/>
              </a:ext>
            </a:extLst>
          </p:cNvPr>
          <p:cNvSpPr/>
          <p:nvPr/>
        </p:nvSpPr>
        <p:spPr>
          <a:xfrm>
            <a:off x="5865812" y="2481292"/>
            <a:ext cx="381000" cy="2667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31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View Pricing Plans</a:t>
            </a:r>
          </a:p>
        </p:txBody>
      </p:sp>
      <p:pic>
        <p:nvPicPr>
          <p:cNvPr id="2050" name="Picture 2" descr="JSR TAX SERVICE LLC &#10;Rating: A &#10;Home Our Services About Us Book Online &#10;Plans &amp; Pricing &#10;WELCPME TO &#10;JS &#10;SER ICE &#10;re Your T &#10;Busine &#10;ds &#10;ALL ABOUT US &#10;The Tax Preparers You Can Trust &#10;JSR Tax Service LLC has been providing personalized professional Tax &#10;services to the Phoenix area, and we value the relationships we've built &#10;with our clients since that time. &#10;We go the extra mile to offer the custom-tailored insight, support, and &#10;guidance that you need. As a small firm of dedicated Tax professionals, ">
            <a:extLst>
              <a:ext uri="{FF2B5EF4-FFF2-40B4-BE49-F238E27FC236}">
                <a16:creationId xmlns:a16="http://schemas.microsoft.com/office/drawing/2014/main" id="{F3BF46C4-6C35-4303-94AB-A45258103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2" y="1676400"/>
            <a:ext cx="4114800" cy="3743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37038946-B438-4BB6-BEAB-E5C32BCE9D97}"/>
              </a:ext>
            </a:extLst>
          </p:cNvPr>
          <p:cNvSpPr/>
          <p:nvPr/>
        </p:nvSpPr>
        <p:spPr>
          <a:xfrm>
            <a:off x="6094414" y="1475821"/>
            <a:ext cx="2590800" cy="571500"/>
          </a:xfrm>
          <a:prstGeom prst="wedgeRectCallout">
            <a:avLst>
              <a:gd name="adj1" fmla="val -91576"/>
              <a:gd name="adj2" fmla="val 20091"/>
            </a:avLst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Hover over Book Online until Plans and Pricing appear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55DFB1-37B0-4999-AA5B-88F8034A1200}"/>
              </a:ext>
            </a:extLst>
          </p:cNvPr>
          <p:cNvSpPr/>
          <p:nvPr/>
        </p:nvSpPr>
        <p:spPr>
          <a:xfrm>
            <a:off x="4494211" y="1828800"/>
            <a:ext cx="457200" cy="2667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2" name="Picture 4" descr="JSR TAX SERVICE LLC &#10;T.ki OF &#10;Choose your pricing plan &#10;PLAN 1 &#10;75 &#10;W-2'S up 3 &#10;ONE REI-JAN &#10;PLAN 4 &#10;165 &#10;coup's. &#10;ITEMIZATION &#10;PLAN 2 &#10;100 &#10;OR MORE &#10;Tex &#10;PLAN 5 &#10;195 &#10;W.2•s &#10;TEMIZ.ATION &#10;PLAN 3 &#10;145 &#10;COuPLä. &#10;ITEMIZATION &#10;DEPENDENTS &#10;STATE RETURN &#10;PLAN 6 &#10;245 &#10;w.2S &#10;ITEMIZATION ">
            <a:extLst>
              <a:ext uri="{FF2B5EF4-FFF2-40B4-BE49-F238E27FC236}">
                <a16:creationId xmlns:a16="http://schemas.microsoft.com/office/drawing/2014/main" id="{4BF081B1-5C78-4A94-A99C-07DE414E8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974" y="3048000"/>
            <a:ext cx="3810000" cy="354494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27128A15-555C-4832-8FDE-6B6744634460}"/>
              </a:ext>
            </a:extLst>
          </p:cNvPr>
          <p:cNvSpPr/>
          <p:nvPr/>
        </p:nvSpPr>
        <p:spPr>
          <a:xfrm>
            <a:off x="3732212" y="5867400"/>
            <a:ext cx="2362199" cy="571500"/>
          </a:xfrm>
          <a:prstGeom prst="wedgeRectCallout">
            <a:avLst>
              <a:gd name="adj1" fmla="val 89518"/>
              <a:gd name="adj2" fmla="val -262729"/>
            </a:avLst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Decide which Pricing Plan you like, do NOT click on </a:t>
            </a:r>
            <a:r>
              <a:rPr lang="en-US" sz="1200" b="1" dirty="0"/>
              <a:t>Select</a:t>
            </a:r>
          </a:p>
        </p:txBody>
      </p:sp>
    </p:spTree>
    <p:extLst>
      <p:ext uri="{BB962C8B-B14F-4D97-AF65-F5344CB8AC3E}">
        <p14:creationId xmlns:p14="http://schemas.microsoft.com/office/powerpoint/2010/main" val="270702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SRTAX SERVICE LLC &#10;Taking the paperwork off your hands &#10;Individual Tax &#10;Preparation &#10;1 hr &#10;see Pricing Plans &#10;Jook Now &#10;Rating: A &#10;Our Services &#10;Business Tax &#10;Preparation &#10;1 hr &#10;Price TBD &#10;Book Now &#10;2021 by 'SR Tax Service LLC, &#10;Home Our Services About Us &#10;Tax Consultation by a &#10;Professional &#10;1 hr &#10;Price TBD &#10;300k NO\. &#10;Book Online ">
            <a:extLst>
              <a:ext uri="{FF2B5EF4-FFF2-40B4-BE49-F238E27FC236}">
                <a16:creationId xmlns:a16="http://schemas.microsoft.com/office/drawing/2014/main" id="{DD8549AD-C85B-4791-885E-23C645F1E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12" y="1704762"/>
            <a:ext cx="4614477" cy="340063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Book on Calendar</a:t>
            </a:r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37038946-B438-4BB6-BEAB-E5C32BCE9D97}"/>
              </a:ext>
            </a:extLst>
          </p:cNvPr>
          <p:cNvSpPr/>
          <p:nvPr/>
        </p:nvSpPr>
        <p:spPr>
          <a:xfrm>
            <a:off x="6551612" y="1600200"/>
            <a:ext cx="1905000" cy="304800"/>
          </a:xfrm>
          <a:prstGeom prst="wedgeRectCallout">
            <a:avLst>
              <a:gd name="adj1" fmla="val -158464"/>
              <a:gd name="adj2" fmla="val 82171"/>
            </a:avLst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Select Our Services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55DFB1-37B0-4999-AA5B-88F8034A1200}"/>
              </a:ext>
            </a:extLst>
          </p:cNvPr>
          <p:cNvSpPr/>
          <p:nvPr/>
        </p:nvSpPr>
        <p:spPr>
          <a:xfrm>
            <a:off x="4113212" y="1833033"/>
            <a:ext cx="381000" cy="2667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27128A15-555C-4832-8FDE-6B6744634460}"/>
              </a:ext>
            </a:extLst>
          </p:cNvPr>
          <p:cNvSpPr/>
          <p:nvPr/>
        </p:nvSpPr>
        <p:spPr>
          <a:xfrm>
            <a:off x="6551612" y="2438400"/>
            <a:ext cx="2438400" cy="462844"/>
          </a:xfrm>
          <a:prstGeom prst="wedgeRectCallout">
            <a:avLst>
              <a:gd name="adj1" fmla="val -109854"/>
              <a:gd name="adj2" fmla="val 180305"/>
            </a:avLst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Decide which </a:t>
            </a:r>
            <a:r>
              <a:rPr lang="en-US" sz="1200" b="1" dirty="0"/>
              <a:t>Service</a:t>
            </a:r>
            <a:r>
              <a:rPr lang="en-US" sz="1200" dirty="0"/>
              <a:t> you like</a:t>
            </a:r>
          </a:p>
          <a:p>
            <a:pPr algn="ctr"/>
            <a:r>
              <a:rPr lang="en-US" sz="1200" dirty="0"/>
              <a:t>Then click on </a:t>
            </a:r>
            <a:r>
              <a:rPr lang="en-US" sz="1200" b="1" dirty="0"/>
              <a:t>Book Now</a:t>
            </a:r>
          </a:p>
        </p:txBody>
      </p:sp>
      <p:pic>
        <p:nvPicPr>
          <p:cNvPr id="3076" name="Picture 4" descr="JSRTAXSERVICE LLC &#10;the paperwork Off your &#10;Individual Tax Preparation &#10;9 &#10;Rating, A &#10;Check out our availability and book the date and time that for you &#10;Select a Date and T Ime &#10;January 2022 &#10;Our &#10;Booking Summary &#10;Individual Tax Preparation &#10;January 14, 2022, 5:00 pm &#10;My office or your home in select E. &#10;Valley &#10;Cindy Hunter &#10;See pricing Pricing plan &#10;Sun &#10;26 &#10;2 &#10;9 &#10;16 &#10;23 &#10;30 &#10;Mon &#10;27 &#10;3 &#10;24 &#10;31 &#10;Tue &#10;28 &#10;4 &#10;11 &#10;18 &#10;25 &#10;wee &#10;29 &#10;5 &#10;12 &#10;19 &#10;26 &#10;2 &#10;Thu &#10;30 &#10;6 &#10;13 &#10;20 &#10;27 &#10;3 &#10;Fri &#10;31 &#10;7 &#10;21 &#10;28 &#10;4 &#10;&gt; &#10;Sat &#10;8 &#10;22 &#10;29 &#10;5 &#10;Friday, January 14 &#10;Mountain Standard Time (MST) &#10;5:00 pm &#10;6:00 pm &#10;700 pm &#10;8:00 pm &#10;5:30 pm &#10;6:30 pm &#10;7:30 pm &#10;8:30 pm &#10;'2021 by 'SR Tax Service LLC. ">
            <a:extLst>
              <a:ext uri="{FF2B5EF4-FFF2-40B4-BE49-F238E27FC236}">
                <a16:creationId xmlns:a16="http://schemas.microsoft.com/office/drawing/2014/main" id="{403391AE-9DF1-4E24-BD04-41594F1E5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412" y="3810000"/>
            <a:ext cx="3902074" cy="296620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FD494A8B-EEC6-4344-BF08-1E10080A170B}"/>
              </a:ext>
            </a:extLst>
          </p:cNvPr>
          <p:cNvSpPr/>
          <p:nvPr/>
        </p:nvSpPr>
        <p:spPr>
          <a:xfrm>
            <a:off x="3275012" y="6019800"/>
            <a:ext cx="2677160" cy="437724"/>
          </a:xfrm>
          <a:prstGeom prst="wedgeRectCallout">
            <a:avLst>
              <a:gd name="adj1" fmla="val 79944"/>
              <a:gd name="adj2" fmla="val -209002"/>
            </a:avLst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Select Date and Time of your appointment, then click </a:t>
            </a:r>
            <a:r>
              <a:rPr lang="en-US" sz="1200" b="1" dirty="0"/>
              <a:t>Next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0A809E-C1E2-4737-98F2-7AAF4BC9C094}"/>
              </a:ext>
            </a:extLst>
          </p:cNvPr>
          <p:cNvSpPr/>
          <p:nvPr/>
        </p:nvSpPr>
        <p:spPr>
          <a:xfrm>
            <a:off x="9066212" y="5486400"/>
            <a:ext cx="914400" cy="2667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74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Fill in Form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72ABE22-D517-482B-9A6A-89DA8C2B2222}"/>
              </a:ext>
            </a:extLst>
          </p:cNvPr>
          <p:cNvGrpSpPr/>
          <p:nvPr/>
        </p:nvGrpSpPr>
        <p:grpSpPr>
          <a:xfrm>
            <a:off x="846138" y="1600200"/>
            <a:ext cx="4943474" cy="3790996"/>
            <a:chOff x="846138" y="1600200"/>
            <a:chExt cx="4181474" cy="3592675"/>
          </a:xfrm>
        </p:grpSpPr>
        <p:pic>
          <p:nvPicPr>
            <p:cNvPr id="4098" name="Picture 2" descr="JSRTAXSERVICE LLC &#10;Taking the paperwork Off your hands &#10;&lt; Back &#10;Fill out your details &#10;Tell us a bit about yourself &#10;Not Cindy? &#10;Name &#10;Jane Doe &#10;Phone Number &#10;Add Your Message &#10;I'd like Plan 1 please &#10;How do you want to pay? &#10;C) Buy a pricing plan &#10;Our Services &#10;About us &#10;BOO k Online &#10;Email &#10;C) see pricing plans &#10;430-808-3838 &#10;02021 by JSR Tax Service LLC. &#10;Booking Summary &#10;Individual Tax Preparation &#10;January 14, 2022, 6:10 pm &#10;Cindy Hunter &#10;My office or your home in select E. Valley &#10;areas &#10;Payment Details &#10;see Pricing Plans &#10;Book NO\. ">
              <a:extLst>
                <a:ext uri="{FF2B5EF4-FFF2-40B4-BE49-F238E27FC236}">
                  <a16:creationId xmlns:a16="http://schemas.microsoft.com/office/drawing/2014/main" id="{F72FF54A-681F-4222-A445-42B941A9FD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138" y="1600200"/>
              <a:ext cx="4181474" cy="359267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F55DFB1-37B0-4999-AA5B-88F8034A1200}"/>
                </a:ext>
              </a:extLst>
            </p:cNvPr>
            <p:cNvSpPr/>
            <p:nvPr/>
          </p:nvSpPr>
          <p:spPr>
            <a:xfrm>
              <a:off x="1293812" y="3676650"/>
              <a:ext cx="2133599" cy="36195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27128A15-555C-4832-8FDE-6B6744634460}"/>
              </a:ext>
            </a:extLst>
          </p:cNvPr>
          <p:cNvSpPr/>
          <p:nvPr/>
        </p:nvSpPr>
        <p:spPr>
          <a:xfrm>
            <a:off x="6094412" y="1887170"/>
            <a:ext cx="3810000" cy="539044"/>
          </a:xfrm>
          <a:prstGeom prst="wedgeRectCallout">
            <a:avLst>
              <a:gd name="adj1" fmla="val -73804"/>
              <a:gd name="adj2" fmla="val 272001"/>
            </a:avLst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Fill in Form, include which plan you decided on</a:t>
            </a:r>
          </a:p>
          <a:p>
            <a:pPr algn="ctr"/>
            <a:r>
              <a:rPr lang="en-US" sz="1200" dirty="0"/>
              <a:t>then click on </a:t>
            </a:r>
            <a:r>
              <a:rPr lang="en-US" sz="1200" b="1" dirty="0"/>
              <a:t>Book Now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CD2B8B-A4E3-4827-AB7C-91387B604239}"/>
              </a:ext>
            </a:extLst>
          </p:cNvPr>
          <p:cNvSpPr txBox="1"/>
          <p:nvPr/>
        </p:nvSpPr>
        <p:spPr>
          <a:xfrm>
            <a:off x="2741612" y="3200400"/>
            <a:ext cx="1066800" cy="1384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300" dirty="0">
                <a:latin typeface="Arial" panose="020B0604020202020204" pitchFamily="34" charset="0"/>
                <a:cs typeface="Arial" panose="020B0604020202020204" pitchFamily="34" charset="0"/>
              </a:rPr>
              <a:t>janedoe@gmail.com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05453A1-01CA-408A-9FF5-724D4B943601}"/>
              </a:ext>
            </a:extLst>
          </p:cNvPr>
          <p:cNvGrpSpPr/>
          <p:nvPr/>
        </p:nvGrpSpPr>
        <p:grpSpPr>
          <a:xfrm>
            <a:off x="6780212" y="3146314"/>
            <a:ext cx="4419600" cy="3316900"/>
            <a:chOff x="6780212" y="3676650"/>
            <a:chExt cx="3305174" cy="2786564"/>
          </a:xfrm>
        </p:grpSpPr>
        <p:pic>
          <p:nvPicPr>
            <p:cNvPr id="4100" name="Picture 4" descr="JSRTAXSERVICE LLC &#10;Taking the paperwork Off your hand S &#10;14 &#10;January &#10;Fri 500 PM &#10;9 &#10;BBB Rating: A &#10;Our &#10;Great, You're Booked! &#10;A confirmation email is on its way to you. &#10;Individual Tax Preparation &#10;Cindy Hunter &#10;1 hr I see Pricing Plans &#10;to My Google Calenda &#10;40808-3838 &#10;'2021 by JSR Tax Service LLC. ">
              <a:extLst>
                <a:ext uri="{FF2B5EF4-FFF2-40B4-BE49-F238E27FC236}">
                  <a16:creationId xmlns:a16="http://schemas.microsoft.com/office/drawing/2014/main" id="{7BE613C3-79E2-47E0-BF8C-1EBD69EBD3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0212" y="3676650"/>
              <a:ext cx="3305174" cy="278656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B107F2F-1909-43BC-AE57-3F4410BBB3E4}"/>
                </a:ext>
              </a:extLst>
            </p:cNvPr>
            <p:cNvSpPr/>
            <p:nvPr/>
          </p:nvSpPr>
          <p:spPr>
            <a:xfrm>
              <a:off x="8228012" y="5410200"/>
              <a:ext cx="762000" cy="1524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FD494A8B-EEC6-4344-BF08-1E10080A170B}"/>
              </a:ext>
            </a:extLst>
          </p:cNvPr>
          <p:cNvSpPr/>
          <p:nvPr/>
        </p:nvSpPr>
        <p:spPr>
          <a:xfrm>
            <a:off x="2646998" y="5715000"/>
            <a:ext cx="3305174" cy="742524"/>
          </a:xfrm>
          <a:prstGeom prst="wedgeRectCallout">
            <a:avLst>
              <a:gd name="adj1" fmla="val 128299"/>
              <a:gd name="adj2" fmla="val -85960"/>
            </a:avLst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Here’s the confirmation. </a:t>
            </a:r>
          </a:p>
          <a:p>
            <a:pPr algn="ctr"/>
            <a:r>
              <a:rPr lang="en-US" sz="1200" dirty="0"/>
              <a:t>If you have Google Calendar then </a:t>
            </a:r>
          </a:p>
          <a:p>
            <a:pPr algn="ctr"/>
            <a:r>
              <a:rPr lang="en-US" sz="1200" dirty="0"/>
              <a:t>click </a:t>
            </a:r>
            <a:r>
              <a:rPr lang="en-US" sz="1200" b="1" dirty="0"/>
              <a:t>Add to My Google Calendar</a:t>
            </a:r>
          </a:p>
        </p:txBody>
      </p:sp>
    </p:spTree>
    <p:extLst>
      <p:ext uri="{BB962C8B-B14F-4D97-AF65-F5344CB8AC3E}">
        <p14:creationId xmlns:p14="http://schemas.microsoft.com/office/powerpoint/2010/main" val="158556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usiness strategy presentation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usiness strategy presentation.potx" id="{A5F13A6F-AB02-4A73-816C-34C20B6AA795}" vid="{DE7FCDCE-56F1-4731-A067-3AC58DCA2BCA}"/>
    </a:ext>
  </a:extLst>
</a:theme>
</file>

<file path=ppt/theme/theme2.xml><?xml version="1.0" encoding="utf-8"?>
<a:theme xmlns:a="http://schemas.openxmlformats.org/drawingml/2006/main" name="Office Them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strategy slides</Template>
  <TotalTime>108</TotalTime>
  <Words>134</Words>
  <Application>Microsoft Office PowerPoint</Application>
  <PresentationFormat>Custom</PresentationFormat>
  <Paragraphs>22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Palatino Linotype</vt:lpstr>
      <vt:lpstr>Business strategy presentation</vt:lpstr>
      <vt:lpstr>How to Book Services  on JSR Tax Services website</vt:lpstr>
      <vt:lpstr>1. Log In</vt:lpstr>
      <vt:lpstr>2. View Pricing Plans</vt:lpstr>
      <vt:lpstr>3. Book on Calendar</vt:lpstr>
      <vt:lpstr>4. Fill in Form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Book Services on JSR Tax Services website</dc:title>
  <dc:creator>Cindy Wah</dc:creator>
  <cp:lastModifiedBy>Cindy Wah</cp:lastModifiedBy>
  <cp:revision>1</cp:revision>
  <dcterms:created xsi:type="dcterms:W3CDTF">2022-01-12T17:04:23Z</dcterms:created>
  <dcterms:modified xsi:type="dcterms:W3CDTF">2022-01-12T18:53:05Z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74069400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